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48"/>
          <c:h val="0.8596983669552772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11,8%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59,6%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20,6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5,5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11.8</c:v>
                </c:pt>
                <c:pt idx="1">
                  <c:v>59.6</c:v>
                </c:pt>
                <c:pt idx="2">
                  <c:v>20.6</c:v>
                </c:pt>
                <c:pt idx="3">
                  <c:v>2.5</c:v>
                </c:pt>
                <c:pt idx="4">
                  <c:v>5.5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691"/>
          <c:h val="0.91486165485665649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8.9</c:v>
                </c:pt>
                <c:pt idx="1">
                  <c:v>8.9</c:v>
                </c:pt>
                <c:pt idx="2">
                  <c:v>4.9000000000000004</c:v>
                </c:pt>
                <c:pt idx="3">
                  <c:v>5.0999999999999996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126139776"/>
        <c:axId val="80577664"/>
        <c:axId val="0"/>
      </c:bar3DChart>
      <c:catAx>
        <c:axId val="126139776"/>
        <c:scaling>
          <c:orientation val="minMax"/>
        </c:scaling>
        <c:axPos val="b"/>
        <c:numFmt formatCode="General" sourceLinked="1"/>
        <c:tickLblPos val="nextTo"/>
        <c:crossAx val="80577664"/>
        <c:crosses val="autoZero"/>
        <c:auto val="1"/>
        <c:lblAlgn val="ctr"/>
        <c:lblOffset val="100"/>
      </c:catAx>
      <c:valAx>
        <c:axId val="80577664"/>
        <c:scaling>
          <c:orientation val="minMax"/>
          <c:min val="0"/>
        </c:scaling>
        <c:axPos val="l"/>
        <c:majorGridlines/>
        <c:numFmt formatCode="General" sourceLinked="1"/>
        <c:tickLblPos val="nextTo"/>
        <c:crossAx val="126139776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A595FAA-2CAC-4B25-B6CE-1CECA9387E55}" type="datetimeFigureOut">
              <a:rPr lang="ru-RU" smtClean="0"/>
              <a:pPr/>
              <a:t>26.01.2021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бюджета Екатериновского сельского поселения Матвеево-Курганского района на 2021-2023 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проекта бюджета Екатериновского сельского поселения на 2021 год и  плановый период 2022и 2023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2021-2023годы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02.11.2020г. №66).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2021-2023годы.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2022год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15031,9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10853,9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10791,3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5837,3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5609,7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5650,9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9194,6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5244,2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5140,4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15031,9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10853,9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10791,3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2023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(проект)                                                        (тыс.рублей)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15031,9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15031,9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690,3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1202,2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320,2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9194,6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21,4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36,6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5777,7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207,3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72,6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2560,5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39,0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6304,8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10853,9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10853,9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710,2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952,3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320,2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5244,2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22,3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38,1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5502,0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220,0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76,9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973,7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3997,3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2022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10791,3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10791,3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720,9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975,2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325,4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3480,0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5140,4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23,2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86,6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39,6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5769,7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81,2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973,7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3882,7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2642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2023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411548005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441985340"/>
              </p:ext>
            </p:extLst>
          </p:nvPr>
        </p:nvGraphicFramePr>
        <p:xfrm>
          <a:off x="457200" y="1600200"/>
          <a:ext cx="74676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6304,8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72,6 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5305,0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2560,5тыс.рублей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квалификации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2021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пожарная безопасность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39,0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207,3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по предупреждению и ликвидации ЧС;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462</TotalTime>
  <Words>580</Words>
  <Application>Microsoft Office PowerPoint</Application>
  <PresentationFormat>Экран (4:3)</PresentationFormat>
  <Paragraphs>150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Эркер</vt:lpstr>
      <vt:lpstr>Проект бюджета Екатериновского сельского поселения Матвеево-Курганского района на 2021-2023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User</cp:lastModifiedBy>
  <cp:revision>62</cp:revision>
  <dcterms:created xsi:type="dcterms:W3CDTF">2014-05-11T13:45:39Z</dcterms:created>
  <dcterms:modified xsi:type="dcterms:W3CDTF">2021-01-26T12:10:43Z</dcterms:modified>
</cp:coreProperties>
</file>